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8D597-396E-466D-B1C0-DE2BDEBF1E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FDD2A-640D-4842-999B-FE011D56F9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73D1B-9160-4078-B916-885E1BB1AA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7D70E-3A3B-4BE0-81EC-A4703C5907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72E6F-AE0E-4C21-B7F0-21D0A519AE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A98D3-D168-4AC7-8814-2EB6C2FDF0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2BFE8-0ACD-4A7F-B3BC-E12FEDCD35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DEE15-BF08-40A1-8416-7EBDFCC95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0C3CA-34D5-4536-A497-45AB5F59F9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316BF-BE67-40D5-B2C2-369E1E2C3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E4724-90F7-4577-9268-2202E09F35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901617-3CCB-45D9-B313-DD9FABA760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Consultation is Free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View area</a:t>
            </a:r>
          </a:p>
          <a:p>
            <a:r>
              <a:rPr lang="en-US"/>
              <a:t>Make Suggestions</a:t>
            </a:r>
          </a:p>
          <a:p>
            <a:r>
              <a:rPr lang="en-US"/>
              <a:t>Discuss Budget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one stop solution</a:t>
            </a:r>
          </a:p>
          <a:p>
            <a:pPr>
              <a:lnSpc>
                <a:spcPct val="90000"/>
              </a:lnSpc>
            </a:pPr>
            <a:r>
              <a:rPr lang="en-US"/>
              <a:t>Creating original interiors</a:t>
            </a:r>
          </a:p>
          <a:p>
            <a:pPr>
              <a:lnSpc>
                <a:spcPct val="90000"/>
              </a:lnSpc>
            </a:pPr>
            <a:r>
              <a:rPr lang="en-US"/>
              <a:t>Improving existing interiors</a:t>
            </a:r>
          </a:p>
          <a:p>
            <a:pPr>
              <a:lnSpc>
                <a:spcPct val="90000"/>
              </a:lnSpc>
            </a:pPr>
            <a:r>
              <a:rPr lang="en-US"/>
              <a:t>Creating Interiors that are:</a:t>
            </a:r>
          </a:p>
          <a:p>
            <a:pPr>
              <a:lnSpc>
                <a:spcPct val="90000"/>
              </a:lnSpc>
            </a:pPr>
            <a:r>
              <a:rPr lang="en-US"/>
              <a:t>durable</a:t>
            </a:r>
          </a:p>
          <a:p>
            <a:pPr>
              <a:lnSpc>
                <a:spcPct val="90000"/>
              </a:lnSpc>
            </a:pPr>
            <a:r>
              <a:rPr lang="en-US"/>
              <a:t>practical</a:t>
            </a:r>
          </a:p>
          <a:p>
            <a:pPr>
              <a:lnSpc>
                <a:spcPct val="90000"/>
              </a:lnSpc>
            </a:pPr>
            <a:r>
              <a:rPr lang="en-US"/>
              <a:t>beautiful</a:t>
            </a:r>
          </a:p>
          <a:p>
            <a:pPr>
              <a:lnSpc>
                <a:spcPct val="90000"/>
              </a:lnSpc>
            </a:pPr>
            <a:r>
              <a:rPr lang="en-US"/>
              <a:t>No assignment is too big or too small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Initial Consultation is Free</vt:lpstr>
      <vt:lpstr>Summary</vt:lpstr>
    </vt:vector>
  </TitlesOfParts>
  <Company>ECDL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Consultation is Free</dc:title>
  <dc:creator>European Computer Driving Licence Foundation Ltd.</dc:creator>
  <cp:lastModifiedBy>ECDL-F</cp:lastModifiedBy>
  <cp:revision>2</cp:revision>
  <dcterms:created xsi:type="dcterms:W3CDTF">2008-05-29T15:47:02Z</dcterms:created>
  <dcterms:modified xsi:type="dcterms:W3CDTF">2008-08-11T14:39:58Z</dcterms:modified>
</cp:coreProperties>
</file>